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7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6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133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3667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0149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7660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9029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6818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5175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543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319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651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259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21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4304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7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499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148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DA901-5BB4-485B-B947-D7E6FB0F77A2}" type="datetimeFigureOut">
              <a:rPr lang="es-MX" smtClean="0"/>
              <a:t>26/10/2023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1A1D11-F09E-4079-8359-9C6B18C35D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1597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emf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.emf"/><Relationship Id="rId7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3.emf"/><Relationship Id="rId7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3.emf"/><Relationship Id="rId7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.emf"/><Relationship Id="rId7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DFC646-8473-4F8B-BA92-1D6E6077D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7"/>
            <a:ext cx="12192000" cy="683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8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385" y="92047"/>
            <a:ext cx="1854800" cy="87222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765368" y="157942"/>
            <a:ext cx="6309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6000" dirty="0">
                <a:solidFill>
                  <a:schemeClr val="accent2">
                    <a:lumMod val="75000"/>
                  </a:schemeClr>
                </a:solidFill>
                <a:latin typeface="Decima+" panose="02000506000000020004" pitchFamily="2" charset="0"/>
              </a:rPr>
              <a:t>PATROCINADORES</a:t>
            </a:r>
            <a:endParaRPr lang="es-MX" sz="6000" dirty="0">
              <a:solidFill>
                <a:schemeClr val="accent2">
                  <a:lumMod val="75000"/>
                </a:schemeClr>
              </a:solidFill>
              <a:latin typeface="Decima+" panose="02000506000000020004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94" y="1500446"/>
            <a:ext cx="2880925" cy="1928553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78" y="1484634"/>
            <a:ext cx="2904545" cy="1944365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96" y="3639656"/>
            <a:ext cx="1694852" cy="2531605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96" y="1498763"/>
            <a:ext cx="2883439" cy="1930236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75" y="3652762"/>
            <a:ext cx="1685938" cy="2518499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40" y="3639656"/>
            <a:ext cx="1694056" cy="2530627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09759" y="4064169"/>
            <a:ext cx="2568304" cy="1719278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826" y="3639655"/>
            <a:ext cx="1879965" cy="256124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5250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385" y="92047"/>
            <a:ext cx="1854800" cy="87222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765368" y="157942"/>
            <a:ext cx="6309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6000" dirty="0">
                <a:solidFill>
                  <a:schemeClr val="accent2">
                    <a:lumMod val="75000"/>
                  </a:schemeClr>
                </a:solidFill>
                <a:latin typeface="Decima+" panose="02000506000000020004" pitchFamily="2" charset="0"/>
              </a:rPr>
              <a:t>TENIS</a:t>
            </a:r>
            <a:endParaRPr lang="es-MX" sz="6000" dirty="0">
              <a:solidFill>
                <a:schemeClr val="accent2">
                  <a:lumMod val="75000"/>
                </a:schemeClr>
              </a:solidFill>
              <a:latin typeface="Decima+" panose="02000506000000020004" pitchFamily="2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" y="1474490"/>
            <a:ext cx="3020651" cy="201376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126" y="1474490"/>
            <a:ext cx="3090583" cy="206038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09" y="1474490"/>
            <a:ext cx="3057333" cy="203822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" y="3680443"/>
            <a:ext cx="3032590" cy="202208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126" y="3680444"/>
            <a:ext cx="3090583" cy="206038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26" y="3680444"/>
            <a:ext cx="3088939" cy="206039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781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385" y="92047"/>
            <a:ext cx="1854800" cy="87222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765368" y="157942"/>
            <a:ext cx="6309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6000" dirty="0">
                <a:solidFill>
                  <a:schemeClr val="accent2">
                    <a:lumMod val="75000"/>
                  </a:schemeClr>
                </a:solidFill>
                <a:latin typeface="Decima+" panose="02000506000000020004" pitchFamily="2" charset="0"/>
              </a:rPr>
              <a:t>TENIS</a:t>
            </a:r>
            <a:endParaRPr lang="es-MX" sz="6000" dirty="0">
              <a:solidFill>
                <a:schemeClr val="accent2">
                  <a:lumMod val="75000"/>
                </a:schemeClr>
              </a:solidFill>
              <a:latin typeface="Decima+" panose="02000506000000020004" pitchFamily="2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13" y="3739407"/>
            <a:ext cx="2899371" cy="1946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77" y="1392889"/>
            <a:ext cx="3053985" cy="203599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05" y="1392889"/>
            <a:ext cx="3096964" cy="206464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12" y="1392889"/>
            <a:ext cx="3053985" cy="203599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78" y="3648163"/>
            <a:ext cx="3056612" cy="203774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05" y="3648162"/>
            <a:ext cx="3096964" cy="210057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8174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385" y="92047"/>
            <a:ext cx="1854800" cy="87222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765368" y="157942"/>
            <a:ext cx="6309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6000" dirty="0">
                <a:solidFill>
                  <a:schemeClr val="accent2">
                    <a:lumMod val="75000"/>
                  </a:schemeClr>
                </a:solidFill>
                <a:latin typeface="Decima+" panose="02000506000000020004" pitchFamily="2" charset="0"/>
              </a:rPr>
              <a:t>PREMIOS</a:t>
            </a:r>
            <a:endParaRPr lang="es-MX" sz="6000" dirty="0">
              <a:solidFill>
                <a:schemeClr val="accent2">
                  <a:lumMod val="75000"/>
                </a:schemeClr>
              </a:solidFill>
              <a:latin typeface="Decima+" panose="02000506000000020004" pitchFamily="2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9" y="2283061"/>
            <a:ext cx="3774903" cy="2527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19" y="2283061"/>
            <a:ext cx="3795349" cy="2540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26" y="1584002"/>
            <a:ext cx="2627559" cy="3925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995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385" y="92047"/>
            <a:ext cx="1854800" cy="87222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765368" y="157942"/>
            <a:ext cx="6309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6000" dirty="0">
                <a:solidFill>
                  <a:schemeClr val="accent2">
                    <a:lumMod val="75000"/>
                  </a:schemeClr>
                </a:solidFill>
                <a:latin typeface="Decima+" panose="02000506000000020004" pitchFamily="2" charset="0"/>
              </a:rPr>
              <a:t>GANADORES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43" y="1529541"/>
            <a:ext cx="2934341" cy="1964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12" y="1539017"/>
            <a:ext cx="2930472" cy="1961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91" y="1529541"/>
            <a:ext cx="2958254" cy="1980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43" y="3784515"/>
            <a:ext cx="2914854" cy="1951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12" y="3784515"/>
            <a:ext cx="2930472" cy="1961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17" y="3752279"/>
            <a:ext cx="2963528" cy="1983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51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385" y="92047"/>
            <a:ext cx="1854800" cy="87222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765368" y="157942"/>
            <a:ext cx="6309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NI" sz="6000" dirty="0">
                <a:solidFill>
                  <a:schemeClr val="accent2">
                    <a:lumMod val="75000"/>
                  </a:schemeClr>
                </a:solidFill>
                <a:latin typeface="Decima+" panose="02000506000000020004" pitchFamily="2" charset="0"/>
              </a:rPr>
              <a:t>GANADORES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52" y="1484154"/>
            <a:ext cx="3026053" cy="202570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31" y="1484154"/>
            <a:ext cx="3026053" cy="202570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783" y="1484155"/>
            <a:ext cx="3060762" cy="204894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51" y="3752279"/>
            <a:ext cx="3026053" cy="201736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32" y="3752279"/>
            <a:ext cx="3026052" cy="201736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783" y="3752279"/>
            <a:ext cx="3060762" cy="204050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61033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1229" y="452718"/>
            <a:ext cx="6993227" cy="577592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b="1" dirty="0">
                <a:ln w="25400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Oferta Comercial</a:t>
            </a:r>
            <a:endParaRPr lang="es-NI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2050" y="1186553"/>
            <a:ext cx="11466468" cy="496606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Exhibición de su marca y logo en los afiches promocionales, que serán distribuidos en los clubes de Managua.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Ubicación de 1 </a:t>
            </a:r>
            <a:r>
              <a:rPr lang="es-ES" altLang="es-NI" dirty="0" err="1">
                <a:latin typeface="Arial" panose="020B0604020202020204" pitchFamily="34" charset="0"/>
                <a:cs typeface="Arial" panose="020B0604020202020204" pitchFamily="34" charset="0"/>
              </a:rPr>
              <a:t>Dumie</a:t>
            </a: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 alrededor de la cancha estadio (suministrado por ustedes).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Derecho a colocar 4 toldos en la cancha de tenis central.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Derecho a exhibir su logo en 8 vallas laterales de 2.00mts x 1.00mt en las canchas de tenis                  (suministradas por ustedes).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Derecho a Stand de Venta y/o promoción de sus productos.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Exclusividad de Categoría de producto.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Derecho a incluir un kit publicitarios para los participantes.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Cobertura del canal 13 y 14 durante los partidos.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Cobertura por medio de Facebook </a:t>
            </a:r>
            <a:r>
              <a:rPr lang="es-ES" altLang="es-NI" dirty="0" err="1"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 en la transmisión de las finales.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Derecho a incluir 8 spots publicitarios y 20 banners animados en las finales.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Derecho a mención en la transmisión de Facebook </a:t>
            </a:r>
            <a:r>
              <a:rPr lang="es-ES" altLang="es-NI" dirty="0" err="1"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 durante las finales en los puntos clave como                 </a:t>
            </a:r>
            <a:r>
              <a:rPr lang="es-ES" altLang="es-NI" dirty="0" err="1">
                <a:latin typeface="Arial" panose="020B0604020202020204" pitchFamily="34" charset="0"/>
                <a:cs typeface="Arial" panose="020B0604020202020204" pitchFamily="34" charset="0"/>
              </a:rPr>
              <a:t>setpoint</a:t>
            </a: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, match </a:t>
            </a:r>
            <a:r>
              <a:rPr lang="es-ES" altLang="es-NI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 y mejor jugada del partido exhibiendo logo de Loto.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Derecho a exhibir su logo en 30 publicaciones de Instagram con un alcance de mas de 10 mil seguidores.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Derecho a exhibir su logo </a:t>
            </a:r>
            <a:r>
              <a:rPr lang="es-ES" altLang="es-NI">
                <a:latin typeface="Arial" panose="020B0604020202020204" pitchFamily="34" charset="0"/>
                <a:cs typeface="Arial" panose="020B0604020202020204" pitchFamily="34" charset="0"/>
              </a:rPr>
              <a:t>en 30 </a:t>
            </a: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publicaciones de Instagram con un alcance de mas de 10 mil seguidores.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Derecho a incluir su logo en los trofeos de los dobles y sencillos.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• Derecho a nombrar el torneo como “”Torneo Loto””</a:t>
            </a:r>
          </a:p>
          <a:p>
            <a:pPr marL="0" indent="0">
              <a:spcBef>
                <a:spcPct val="0"/>
              </a:spcBef>
              <a:buNone/>
            </a:pPr>
            <a:endParaRPr lang="es-ES" altLang="es-NI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					Valor de la Oferta : US2,600 dólares más </a:t>
            </a:r>
            <a:r>
              <a:rPr lang="es-ES" altLang="es-NI" dirty="0" err="1">
                <a:latin typeface="Arial" panose="020B0604020202020204" pitchFamily="34" charset="0"/>
                <a:cs typeface="Arial" panose="020B0604020202020204" pitchFamily="34" charset="0"/>
              </a:rPr>
              <a:t>iva</a:t>
            </a: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 + 32 trofeos.</a:t>
            </a:r>
          </a:p>
          <a:p>
            <a:pPr marL="0" indent="0">
              <a:spcBef>
                <a:spcPct val="0"/>
              </a:spcBef>
              <a:buNone/>
            </a:pPr>
            <a:endParaRPr lang="es-ES" altLang="es-NI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s-ES" altLang="es-NI" dirty="0">
                <a:latin typeface="Arial" panose="020B0604020202020204" pitchFamily="34" charset="0"/>
                <a:cs typeface="Arial" panose="020B0604020202020204" pitchFamily="34" charset="0"/>
              </a:rPr>
              <a:t> 			Notas : los elementos publicitarios serán suministrados por el patrocinador.</a:t>
            </a:r>
          </a:p>
          <a:p>
            <a:pPr algn="ctr">
              <a:spcBef>
                <a:spcPct val="0"/>
              </a:spcBef>
            </a:pPr>
            <a:endParaRPr lang="es-ES" altLang="es-NI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s-ES" altLang="es-NI" sz="1800" b="1" dirty="0">
                <a:latin typeface="Arial" panose="020B0604020202020204" pitchFamily="34" charset="0"/>
                <a:cs typeface="Arial" panose="020B0604020202020204" pitchFamily="34" charset="0"/>
              </a:rPr>
              <a:t>Notas : los elementos publicitarios serán suministrados por el patrocinador</a:t>
            </a:r>
            <a:endParaRPr lang="es-MX" altLang="es-NI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NI" dirty="0"/>
          </a:p>
        </p:txBody>
      </p:sp>
      <p:pic>
        <p:nvPicPr>
          <p:cNvPr id="4" name="Picture 5" descr="C:\Users\YINA VARGAS\Pictures\Saved Pictures\SPORT SLAM LOGO WITH 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50" y="5925054"/>
            <a:ext cx="1661952" cy="79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3377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155</TotalTime>
  <Words>296</Words>
  <Application>Microsoft Office PowerPoint</Application>
  <PresentationFormat>Panorámica</PresentationFormat>
  <Paragraphs>28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Decima+</vt:lpstr>
      <vt:lpstr>Trebuchet MS</vt:lpstr>
      <vt:lpstr>Wingdings 3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Oferta Comercial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Moral.S.A</dc:creator>
  <cp:lastModifiedBy>Gina Vargas</cp:lastModifiedBy>
  <cp:revision>24</cp:revision>
  <dcterms:created xsi:type="dcterms:W3CDTF">2022-05-24T20:20:51Z</dcterms:created>
  <dcterms:modified xsi:type="dcterms:W3CDTF">2023-10-26T22:00:12Z</dcterms:modified>
</cp:coreProperties>
</file>